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55" r:id="rId2"/>
    <p:sldId id="325" r:id="rId3"/>
    <p:sldId id="356" r:id="rId4"/>
    <p:sldId id="357" r:id="rId5"/>
    <p:sldId id="359" r:id="rId6"/>
    <p:sldId id="358" r:id="rId7"/>
    <p:sldId id="334" r:id="rId8"/>
    <p:sldId id="260" r:id="rId9"/>
    <p:sldId id="276" r:id="rId10"/>
    <p:sldId id="277" r:id="rId11"/>
    <p:sldId id="279" r:id="rId12"/>
    <p:sldId id="360" r:id="rId13"/>
    <p:sldId id="292" r:id="rId14"/>
    <p:sldId id="361" r:id="rId15"/>
    <p:sldId id="362" r:id="rId16"/>
    <p:sldId id="288" r:id="rId17"/>
    <p:sldId id="289" r:id="rId18"/>
    <p:sldId id="354" r:id="rId19"/>
    <p:sldId id="329" r:id="rId20"/>
    <p:sldId id="332" r:id="rId21"/>
    <p:sldId id="330" r:id="rId22"/>
    <p:sldId id="321" r:id="rId23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25" autoAdjust="0"/>
    <p:restoredTop sz="85531" autoAdjust="0"/>
  </p:normalViewPr>
  <p:slideViewPr>
    <p:cSldViewPr snapToGrid="0">
      <p:cViewPr varScale="1">
        <p:scale>
          <a:sx n="96" d="100"/>
          <a:sy n="96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78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36799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22827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0877414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31646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0460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766803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943871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023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4838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9112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497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79</a:t>
            </a:r>
            <a:r>
              <a:rPr lang="en-US" b="0" baseline="0" dirty="0"/>
              <a:t> 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How many knew it was born in Belgium? :D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631337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0326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1334561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9" r:id="rId18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 err="1"/>
              <a:t>dbatools</a:t>
            </a:r>
            <a:r>
              <a:rPr lang="en-US" sz="6600" dirty="0"/>
              <a:t> </a:t>
            </a:r>
            <a:r>
              <a:rPr lang="en-US" sz="6600" dirty="0">
                <a:solidFill>
                  <a:srgbClr val="FF0000"/>
                </a:solidFill>
              </a:rPr>
              <a:t>❤</a:t>
            </a:r>
            <a:r>
              <a:rPr lang="en-US" sz="6600" dirty="0"/>
              <a:t> SQL Server</a:t>
            </a:r>
            <a:endParaRPr sz="6600" dirty="0"/>
          </a:p>
        </p:txBody>
      </p:sp>
      <p:sp>
        <p:nvSpPr>
          <p:cNvPr id="4" name="Rectangle 3"/>
          <p:cNvSpPr/>
          <p:nvPr/>
        </p:nvSpPr>
        <p:spPr>
          <a:xfrm>
            <a:off x="4693231" y="5138696"/>
            <a:ext cx="24801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Presented by</a:t>
            </a:r>
          </a:p>
          <a:p>
            <a:pPr algn="ctr"/>
            <a:r>
              <a:rPr lang="en-US" dirty="0"/>
              <a:t>Chrissy LeMaire, MVP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416" y="2331542"/>
            <a:ext cx="2197518" cy="1995292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</p:spTree>
    <p:extLst>
      <p:ext uri="{BB962C8B-B14F-4D97-AF65-F5344CB8AC3E}">
        <p14:creationId xmlns:p14="http://schemas.microsoft.com/office/powerpoint/2010/main" val="4135573073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https://dbatools.io/in)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Clone repo found at dbatools.io/</a:t>
            </a:r>
            <a:r>
              <a:rPr lang="en-US" sz="2400" dirty="0" err="1"/>
              <a:t>git</a:t>
            </a:r>
            <a:r>
              <a:rPr lang="en-US" sz="2400" dirty="0"/>
              <a:t>, Import-Module </a:t>
            </a:r>
            <a:r>
              <a:rPr lang="en-US" sz="2400" dirty="0" err="1"/>
              <a:t>dbatools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See?</a:t>
            </a:r>
            <a:endParaRPr dirty="0"/>
          </a:p>
        </p:txBody>
      </p:sp>
      <p:pic>
        <p:nvPicPr>
          <p:cNvPr id="4" name="inst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6315" y="1063256"/>
            <a:ext cx="9016431" cy="506383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918699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We aim for: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SQL Server 2000 – </a:t>
            </a:r>
            <a:r>
              <a:rPr lang="en-US" sz="2600" dirty="0" err="1"/>
              <a:t>vNext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Express – Datacenter Edition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Clustered and stand-alone instances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Windows and SQL authentication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Default and named instances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Multiple instances on one server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183234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pic>
        <p:nvPicPr>
          <p:cNvPr id="4" name="dropdown_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027" y="1775118"/>
            <a:ext cx="8578272" cy="344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9223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Before I begin the demos..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302891"/>
            <a:ext cx="1111656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Feature Freeze Coming Soon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March 1 begins a feature freeze, to make way for 1.0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1.0 will be awesome, but will have breaking features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What We’ll Be Doing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Fixing all bugs reported at dbatools.io/issues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Making permissions check more accurate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Standardizing command names, parameter names, help, variables, etc.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Standardizing output – going to all objects and verbose instead of text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Adding more/better pipeline support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Testing, testing, testing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82313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Before I begin the demos..</a:t>
            </a:r>
            <a:endParaRPr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532101" y="1491732"/>
            <a:ext cx="1111656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Releases will continue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We will continue to release bug fixes</a:t>
            </a:r>
            <a:br>
              <a:rPr lang="en-US" sz="2400" dirty="0"/>
            </a:b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1.0 will be released on June 1, 2017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Crossing our fingers</a:t>
            </a:r>
            <a:br>
              <a:rPr lang="en-US" sz="2000" dirty="0"/>
            </a:b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374531401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2" name="sharepoint-mig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8354" y="1092808"/>
            <a:ext cx="8752354" cy="5073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36001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4" name="giph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0925" y="1749425"/>
            <a:ext cx="4400550" cy="325755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032350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r>
              <a:rPr lang="en-US" sz="4000" dirty="0">
                <a:solidFill>
                  <a:schemeClr val="bg2"/>
                </a:solidFill>
              </a:rPr>
              <a:t>SQL Server Administration and Best Practices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2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3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893273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SqlMigration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SqlMigration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SqlOrphanUser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-</a:t>
            </a:r>
            <a:r>
              <a:rPr lang="en-US" dirty="0" err="1"/>
              <a:t>WhatIf</a:t>
            </a:r>
            <a:br>
              <a:rPr lang="en-US" dirty="0"/>
            </a:br>
            <a:r>
              <a:rPr lang="en-US" sz="2400" dirty="0"/>
              <a:t>SQL Server Migrations went more like this</a:t>
            </a:r>
            <a:r>
              <a:rPr lang="is-IS" sz="2400" dirty="0"/>
              <a:t>…</a:t>
            </a:r>
            <a:endParaRPr sz="2400" dirty="0"/>
          </a:p>
        </p:txBody>
      </p:sp>
      <p:sp>
        <p:nvSpPr>
          <p:cNvPr id="3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3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/>
              <a:t>dbatools.io   |   dbareports.io   |   sqlps.io   |   sqlps.io/slack  |  dbatools.io/</a:t>
            </a:r>
            <a:r>
              <a:rPr lang="en-US" dirty="0" err="1"/>
              <a:t>youtube</a:t>
            </a:r>
            <a:endParaRPr dirty="0"/>
          </a:p>
        </p:txBody>
      </p:sp>
      <p:pic>
        <p:nvPicPr>
          <p:cNvPr id="41" name="start-sqlmigration-expor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715893" y="1223157"/>
            <a:ext cx="6831869" cy="505632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999864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93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–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sqlcollaboratve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440" y="1139325"/>
            <a:ext cx="8833445" cy="509993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1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2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0456146"/>
      </p:ext>
    </p:extLst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- dbatools.io/slack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11" y="1211549"/>
            <a:ext cx="9773283" cy="480666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6205823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Cloud &amp; </a:t>
            </a:r>
            <a:r>
              <a:rPr lang="en-US" sz="6600" dirty="0" err="1"/>
              <a:t>DataCenter</a:t>
            </a:r>
            <a:r>
              <a:rPr lang="en-US" sz="6600" dirty="0"/>
              <a:t> (PowerShell)</a:t>
            </a:r>
            <a:endParaRPr sz="6600" dirty="0"/>
          </a:p>
        </p:txBody>
      </p:sp>
      <p:sp>
        <p:nvSpPr>
          <p:cNvPr id="4" name="Rectangle 3"/>
          <p:cNvSpPr/>
          <p:nvPr/>
        </p:nvSpPr>
        <p:spPr>
          <a:xfrm>
            <a:off x="5290755" y="5316496"/>
            <a:ext cx="1851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2015, 2016, 207</a:t>
            </a:r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729" y="2108619"/>
            <a:ext cx="2799842" cy="279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98644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0" y="636105"/>
            <a:ext cx="12433300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sz="6600" dirty="0"/>
              <a:t>  DBA at NATO Special Ops HQ  </a:t>
            </a:r>
            <a:endParaRPr sz="66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  <p:pic>
        <p:nvPicPr>
          <p:cNvPr id="1034" name="Picture 10" descr="Image result for general dynamic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764" y="2967818"/>
            <a:ext cx="9978518" cy="85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4138" y="551856"/>
            <a:ext cx="1070920" cy="10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5503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 </a:t>
            </a:r>
            <a:endParaRPr sz="66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900" y="1130703"/>
            <a:ext cx="89535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95243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twitter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47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48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pic>
        <p:nvPicPr>
          <p:cNvPr id="8" name="Picture 2" descr="Image result for giant twitter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30" y="141827"/>
            <a:ext cx="1114378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224560" y="2672834"/>
            <a:ext cx="196720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@cl</a:t>
            </a:r>
          </a:p>
        </p:txBody>
      </p:sp>
    </p:spTree>
    <p:extLst>
      <p:ext uri="{BB962C8B-B14F-4D97-AF65-F5344CB8AC3E}">
        <p14:creationId xmlns:p14="http://schemas.microsoft.com/office/powerpoint/2010/main" val="95884010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roup 256"/>
          <p:cNvGrpSpPr/>
          <p:nvPr/>
        </p:nvGrpSpPr>
        <p:grpSpPr>
          <a:xfrm>
            <a:off x="1900576" y="1888189"/>
            <a:ext cx="8208772" cy="2034806"/>
            <a:chOff x="-1" y="0"/>
            <a:chExt cx="8208771" cy="2034805"/>
          </a:xfrm>
        </p:grpSpPr>
        <p:sp>
          <p:nvSpPr>
            <p:cNvPr id="225" name="Shape 225"/>
            <p:cNvSpPr/>
            <p:nvPr/>
          </p:nvSpPr>
          <p:spPr>
            <a:xfrm>
              <a:off x="372029" y="0"/>
              <a:ext cx="57417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strike="sngStrike" dirty="0"/>
                <a:t>Who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2665573" y="0"/>
              <a:ext cx="1459691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Requirements</a:t>
              </a:r>
              <a:endParaRPr dirty="0"/>
            </a:p>
          </p:txBody>
        </p:sp>
        <p:sp>
          <p:nvSpPr>
            <p:cNvPr id="227" name="Shape 227"/>
            <p:cNvSpPr/>
            <p:nvPr/>
          </p:nvSpPr>
          <p:spPr>
            <a:xfrm>
              <a:off x="7003312" y="1665477"/>
              <a:ext cx="1151914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Questions</a:t>
              </a:r>
              <a:r>
                <a:rPr dirty="0"/>
                <a:t>!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542681" y="1665477"/>
              <a:ext cx="1010850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Overview</a:t>
              </a:r>
              <a:endParaRPr dirty="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4475073" y="1665477"/>
              <a:ext cx="662998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Install</a:t>
              </a:r>
              <a:endParaRPr dirty="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5487573" y="0"/>
              <a:ext cx="1350687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 err="1"/>
                <a:t>Hella</a:t>
              </a:r>
              <a:r>
                <a:rPr lang="en-US" dirty="0"/>
                <a:t> Demos</a:t>
              </a:r>
              <a:endParaRPr dirty="0"/>
            </a:p>
          </p:txBody>
        </p:sp>
        <p:sp>
          <p:nvSpPr>
            <p:cNvPr id="232" name="Shape 232"/>
            <p:cNvSpPr/>
            <p:nvPr/>
          </p:nvSpPr>
          <p:spPr>
            <a:xfrm>
              <a:off x="-1" y="396723"/>
              <a:ext cx="1296002" cy="1296148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382553" y="396723"/>
              <a:ext cx="1296003" cy="1296148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2765107" y="396723"/>
              <a:ext cx="1296003" cy="1296148"/>
            </a:xfrm>
            <a:prstGeom prst="rect">
              <a:avLst/>
            </a:prstGeom>
            <a:solidFill>
              <a:srgbClr val="009F3C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4147661" y="396723"/>
              <a:ext cx="1296003" cy="1296148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5530215" y="396723"/>
              <a:ext cx="1296002" cy="1296148"/>
            </a:xfrm>
            <a:prstGeom prst="rect">
              <a:avLst/>
            </a:prstGeom>
            <a:solidFill>
              <a:srgbClr val="00188F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912767" y="396723"/>
              <a:ext cx="1296003" cy="1296148"/>
            </a:xfrm>
            <a:prstGeom prst="rect">
              <a:avLst/>
            </a:prstGeom>
            <a:solidFill>
              <a:srgbClr val="A8000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grpSp>
          <p:nvGrpSpPr>
            <p:cNvPr id="240" name="Group 240"/>
            <p:cNvGrpSpPr/>
            <p:nvPr/>
          </p:nvGrpSpPr>
          <p:grpSpPr>
            <a:xfrm>
              <a:off x="287949" y="684746"/>
              <a:ext cx="720066" cy="720066"/>
              <a:chOff x="-10" y="-10"/>
              <a:chExt cx="720064" cy="720065"/>
            </a:xfrm>
          </p:grpSpPr>
          <p:sp>
            <p:nvSpPr>
              <p:cNvPr id="238" name="Shape 238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39" name="Shape 239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grpSp>
          <p:nvGrpSpPr>
            <p:cNvPr id="243" name="Group 243"/>
            <p:cNvGrpSpPr/>
            <p:nvPr/>
          </p:nvGrpSpPr>
          <p:grpSpPr>
            <a:xfrm>
              <a:off x="1669557" y="684746"/>
              <a:ext cx="720066" cy="720066"/>
              <a:chOff x="-10" y="-10"/>
              <a:chExt cx="720064" cy="720065"/>
            </a:xfrm>
          </p:grpSpPr>
          <p:sp>
            <p:nvSpPr>
              <p:cNvPr id="241" name="Shape 241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grpSp>
          <p:nvGrpSpPr>
            <p:cNvPr id="246" name="Group 246"/>
            <p:cNvGrpSpPr/>
            <p:nvPr/>
          </p:nvGrpSpPr>
          <p:grpSpPr>
            <a:xfrm>
              <a:off x="3053058" y="684746"/>
              <a:ext cx="720065" cy="720066"/>
              <a:chOff x="-10" y="-10"/>
              <a:chExt cx="720064" cy="720065"/>
            </a:xfrm>
          </p:grpSpPr>
          <p:sp>
            <p:nvSpPr>
              <p:cNvPr id="244" name="Shape 244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3</a:t>
                </a: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>
              <a:off x="4435612" y="684746"/>
              <a:ext cx="720065" cy="720066"/>
              <a:chOff x="-10" y="-10"/>
              <a:chExt cx="720064" cy="720065"/>
            </a:xfrm>
          </p:grpSpPr>
          <p:sp>
            <p:nvSpPr>
              <p:cNvPr id="247" name="Shape 247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4</a:t>
                </a: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>
              <a:off x="5818166" y="684746"/>
              <a:ext cx="720066" cy="720066"/>
              <a:chOff x="-10" y="-10"/>
              <a:chExt cx="720064" cy="720065"/>
            </a:xfrm>
          </p:grpSpPr>
          <p:sp>
            <p:nvSpPr>
              <p:cNvPr id="250" name="Shape 250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5</a:t>
                </a: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>
              <a:off x="7200717" y="684746"/>
              <a:ext cx="720066" cy="720066"/>
              <a:chOff x="-10" y="-10"/>
              <a:chExt cx="720064" cy="720065"/>
            </a:xfrm>
          </p:grpSpPr>
          <p:sp>
            <p:nvSpPr>
              <p:cNvPr id="253" name="Shape 253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4" name="Shape 254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6</a:t>
                </a:r>
              </a:p>
            </p:txBody>
          </p:sp>
        </p:grpSp>
      </p:grpSp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dirty="0"/>
              <a:t>Agenda</a:t>
            </a:r>
            <a:r>
              <a:rPr lang="en-US" dirty="0"/>
              <a:t> - dbatools</a:t>
            </a:r>
            <a:endParaRPr dirty="0"/>
          </a:p>
        </p:txBody>
      </p:sp>
      <p:grpSp>
        <p:nvGrpSpPr>
          <p:cNvPr id="38" name="Group 3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3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4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0612086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4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5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1" y="1491732"/>
            <a:ext cx="512657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Minimum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2000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Recommended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v5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2012+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2005+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3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4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3636403" y="5200687"/>
            <a:ext cx="578555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100" dirty="0"/>
              <a:t>Most </a:t>
            </a:r>
            <a:r>
              <a:rPr lang="en-US" sz="2100" dirty="0" err="1"/>
              <a:t>dbatools</a:t>
            </a:r>
            <a:r>
              <a:rPr lang="en-US" sz="2100" dirty="0"/>
              <a:t> commands do not care about the</a:t>
            </a:r>
          </a:p>
          <a:p>
            <a:pPr algn="ctr"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100" dirty="0"/>
              <a:t>version of PowerShell on the server – only client.</a:t>
            </a:r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4265</TotalTime>
  <Words>790</Words>
  <Application>Microsoft Office PowerPoint</Application>
  <PresentationFormat>Custom</PresentationFormat>
  <Paragraphs>152</Paragraphs>
  <Slides>22</Slides>
  <Notes>19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Helvetica</vt:lpstr>
      <vt:lpstr>Helvetica Neue</vt:lpstr>
      <vt:lpstr>Segoe UI Light</vt:lpstr>
      <vt:lpstr>Segoe UI Semilight</vt:lpstr>
      <vt:lpstr>Default</vt:lpstr>
      <vt:lpstr>dbatools ❤ SQL Server</vt:lpstr>
      <vt:lpstr>-WhatIf SQL Server Migrations went more like this…</vt:lpstr>
      <vt:lpstr>Cloud &amp; DataCenter (PowerShell)</vt:lpstr>
      <vt:lpstr>  DBA at NATO Special Ops HQ  </vt:lpstr>
      <vt:lpstr> </vt:lpstr>
      <vt:lpstr>PowerPoint Presentation</vt:lpstr>
      <vt:lpstr>Agenda - dbatools</vt:lpstr>
      <vt:lpstr>PowerPoint Presentation</vt:lpstr>
      <vt:lpstr>System Requirements</vt:lpstr>
      <vt:lpstr>Install is easy</vt:lpstr>
      <vt:lpstr>See?</vt:lpstr>
      <vt:lpstr>Support</vt:lpstr>
      <vt:lpstr>Support</vt:lpstr>
      <vt:lpstr>Before I begin the demos..</vt:lpstr>
      <vt:lpstr>Before I begin the demos..</vt:lpstr>
      <vt:lpstr>Start-SqlMigration</vt:lpstr>
      <vt:lpstr>Start-SqlMigration</vt:lpstr>
      <vt:lpstr> </vt:lpstr>
      <vt:lpstr>How to Get-Help</vt:lpstr>
      <vt:lpstr>Join us! – github.com/sqlcollaboratve</vt:lpstr>
      <vt:lpstr>Join us! - dbatools.io/slack</vt:lpstr>
      <vt:lpstr>Community got us feelin’ like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ctrlb</cp:lastModifiedBy>
  <cp:revision>228</cp:revision>
  <dcterms:modified xsi:type="dcterms:W3CDTF">2017-02-14T23:02:11Z</dcterms:modified>
</cp:coreProperties>
</file>